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3" r:id="rId3"/>
    <p:sldId id="344" r:id="rId4"/>
    <p:sldId id="287" r:id="rId5"/>
    <p:sldId id="327" r:id="rId6"/>
    <p:sldId id="334" r:id="rId7"/>
    <p:sldId id="335" r:id="rId8"/>
    <p:sldId id="278" r:id="rId9"/>
    <p:sldId id="290" r:id="rId10"/>
    <p:sldId id="332" r:id="rId11"/>
    <p:sldId id="333" r:id="rId12"/>
    <p:sldId id="279" r:id="rId13"/>
    <p:sldId id="339" r:id="rId14"/>
    <p:sldId id="338" r:id="rId15"/>
    <p:sldId id="347" r:id="rId16"/>
    <p:sldId id="340" r:id="rId17"/>
    <p:sldId id="341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Социальный паспорт школы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паспорт школы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МО</c:v>
                </c:pt>
                <c:pt idx="1">
                  <c:v>Сироты/ОБПР </c:v>
                </c:pt>
                <c:pt idx="2">
                  <c:v>Дети Инвалиды</c:v>
                </c:pt>
                <c:pt idx="3">
                  <c:v>МОО</c:v>
                </c:pt>
                <c:pt idx="4">
                  <c:v>ООП</c:v>
                </c:pt>
                <c:pt idx="5">
                  <c:v>Не РК</c:v>
                </c:pt>
                <c:pt idx="6">
                  <c:v>Нет матери </c:v>
                </c:pt>
                <c:pt idx="7">
                  <c:v>Нет отца </c:v>
                </c:pt>
                <c:pt idx="8">
                  <c:v>По довер-ти</c:v>
                </c:pt>
                <c:pt idx="9">
                  <c:v>НРС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0.122</c:v>
                </c:pt>
                <c:pt idx="1">
                  <c:v>2E-3</c:v>
                </c:pt>
                <c:pt idx="2">
                  <c:v>1.2999999999999999E-2</c:v>
                </c:pt>
                <c:pt idx="3">
                  <c:v>0.22800000000000001</c:v>
                </c:pt>
                <c:pt idx="4">
                  <c:v>0.123</c:v>
                </c:pt>
                <c:pt idx="5">
                  <c:v>2.9999999999999997E-4</c:v>
                </c:pt>
                <c:pt idx="6">
                  <c:v>2.9999999999999997E-4</c:v>
                </c:pt>
                <c:pt idx="7">
                  <c:v>1.7000000000000001E-2</c:v>
                </c:pt>
                <c:pt idx="8" formatCode="0%">
                  <c:v>0.12</c:v>
                </c:pt>
                <c:pt idx="9">
                  <c:v>0.26900000000000002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165272596830092"/>
          <c:y val="0.52393225688101841"/>
          <c:w val="0.22834727403169894"/>
          <c:h val="0.4637629087724102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Социальный паспорт школы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паспорт школы</c:v>
                </c:pt>
              </c:strCache>
            </c:strRef>
          </c:tx>
          <c:explosion val="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2"/>
                <c:pt idx="0">
                  <c:v>ПС</c:v>
                </c:pt>
                <c:pt idx="1">
                  <c:v>НС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0.59099999999999997</c:v>
                </c:pt>
                <c:pt idx="1">
                  <c:v>0.40899999999999997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498611111111111"/>
          <c:y val="0.4385288751666549"/>
          <c:w val="9.5247068618800126E-2"/>
          <c:h val="7.387800271325989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НС 40,9 %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НС -40,9%</c:v>
                </c:pt>
              </c:strCache>
            </c:strRef>
          </c:tx>
          <c:explosion val="2"/>
          <c:dPt>
            <c:idx val="4"/>
            <c:bubble3D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5"/>
                <c:pt idx="0">
                  <c:v>Нет матери</c:v>
                </c:pt>
                <c:pt idx="1">
                  <c:v>Нет отца</c:v>
                </c:pt>
                <c:pt idx="2">
                  <c:v>Сироты/ОБПР</c:v>
                </c:pt>
                <c:pt idx="3">
                  <c:v>По довереноости</c:v>
                </c:pt>
                <c:pt idx="4">
                  <c:v>РС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3.0000000000000001E-3</c:v>
                </c:pt>
                <c:pt idx="1">
                  <c:v>1.7000000000000001E-2</c:v>
                </c:pt>
                <c:pt idx="2">
                  <c:v>2E-3</c:v>
                </c:pt>
                <c:pt idx="3">
                  <c:v>0.12</c:v>
                </c:pt>
                <c:pt idx="4">
                  <c:v>0.26700000000000002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2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7443055555555551"/>
          <c:y val="0.41741500596449371"/>
          <c:w val="0.21306944444444445"/>
          <c:h val="0.39878210301031508"/>
        </c:manualLayout>
      </c:layout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91ACDC-A4AA-4E1A-BC1D-9B83AA86D342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2A0522-E924-4847-A035-3D1169CAF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188640"/>
            <a:ext cx="1584176" cy="1578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4824536" cy="28083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Министра просвещения            </a:t>
            </a:r>
            <a:b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   Республики Казахстан </a:t>
            </a:r>
            <a:b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апреля 2025 года № 92. </a:t>
            </a:r>
            <a:b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«Об утверждении Правил </a:t>
            </a:r>
            <a:b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деятельности  службы психолого-педагогического сопровождения в организациях образования»</a:t>
            </a:r>
            <a:br>
              <a:rPr lang="ru-RU" sz="1600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836713"/>
            <a:ext cx="3744416" cy="518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581128"/>
            <a:ext cx="194421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48929674"/>
              </p:ext>
            </p:extLst>
          </p:nvPr>
        </p:nvGraphicFramePr>
        <p:xfrm>
          <a:off x="9877" y="-32303"/>
          <a:ext cx="9144000" cy="6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392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13291011"/>
              </p:ext>
            </p:extLst>
          </p:nvPr>
        </p:nvGraphicFramePr>
        <p:xfrm>
          <a:off x="0" y="0"/>
          <a:ext cx="9144000" cy="6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26623"/>
              </p:ext>
            </p:extLst>
          </p:nvPr>
        </p:nvGraphicFramePr>
        <p:xfrm>
          <a:off x="0" y="-286479"/>
          <a:ext cx="9144000" cy="747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12"/>
                <a:gridCol w="1008112"/>
                <a:gridCol w="1008112"/>
                <a:gridCol w="648072"/>
                <a:gridCol w="1152128"/>
                <a:gridCol w="648072"/>
                <a:gridCol w="1224136"/>
                <a:gridCol w="1008112"/>
                <a:gridCol w="864096"/>
                <a:gridCol w="1403648"/>
              </a:tblGrid>
              <a:tr h="9516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имя, отчество (при его наличии) ребенка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рождения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Национальность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Фамилия, имя, отчество (при его наличии) родите 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 работы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телефон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Социальный статус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семьи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(кол-во)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192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Иванович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100206551236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ЗПР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Справка ПМПК №25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 12.02.2023</a:t>
                      </a:r>
                      <a:endParaRPr lang="kk-KZ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09.02.2010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РК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Отец-Иванов Иван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Иванович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8777147122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kk-KZ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Мать- 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Иванова Олеся Ивановна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87771471221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Высшее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Высше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Работает главным специалистом в Управлении физической культуры, спорта и туризма Акмолинской области.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Находится в декретном отпуске по уходу за ребенком до 3-х лет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Пионерская 10,кв.7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8-716-2-25-29-12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Многодетная 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семья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kk-KZ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не полная семья.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800" b="1" baseline="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ГК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1.Иванов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Кирилл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Иванович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02.05.2006 г.р.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Строительно-технический колледж 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2-курс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2.Иванов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Андрей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Иванович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05.09.2007 г.р.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Высший технический колледж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1-курс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3.Иванова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Алена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03.05.2009 г.р.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«Д» класс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КГУ «ОШ №8</a:t>
                      </a: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4.Иванова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Екатерина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Ивановна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09.08.2023 г.р.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8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17" y="0"/>
            <a:ext cx="4157832" cy="3371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3145809" cy="3286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04664"/>
            <a:ext cx="4049245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7458"/>
            <a:ext cx="495342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0"/>
            <a:ext cx="4879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6016" cy="6874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290" y="0"/>
            <a:ext cx="4496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716" r="348"/>
          <a:stretch/>
        </p:blipFill>
        <p:spPr>
          <a:xfrm>
            <a:off x="0" y="0"/>
            <a:ext cx="4783015" cy="6872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6041"/>
            <a:ext cx="345638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4624"/>
            <a:ext cx="548680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9219"/>
            <a:ext cx="8928992" cy="622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11"/>
            <a:ext cx="8784976" cy="681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56834"/>
            <a:ext cx="9001000" cy="641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9"/>
            <a:ext cx="8784976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7360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Министра просвещения Республики Казахстан от 29 апреля 2025 года № 92. «Об утверждении Правил деятельности службы психолого-педагогического сопровождения в организациях образования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3816424" cy="5041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492896"/>
            <a:ext cx="2520280" cy="24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" b="1137"/>
          <a:stretch/>
        </p:blipFill>
        <p:spPr bwMode="auto">
          <a:xfrm>
            <a:off x="107504" y="46038"/>
            <a:ext cx="8856984" cy="66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r="6411"/>
          <a:stretch/>
        </p:blipFill>
        <p:spPr bwMode="auto">
          <a:xfrm>
            <a:off x="35496" y="116631"/>
            <a:ext cx="9108504" cy="625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6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7" r="10626" b="3037"/>
          <a:stretch/>
        </p:blipFill>
        <p:spPr bwMode="auto">
          <a:xfrm>
            <a:off x="-382727" y="88273"/>
            <a:ext cx="9561251" cy="66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8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568952" cy="45365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73101"/>
            <a:ext cx="8784977" cy="491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9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82317281"/>
              </p:ext>
            </p:extLst>
          </p:nvPr>
        </p:nvGraphicFramePr>
        <p:xfrm>
          <a:off x="0" y="0"/>
          <a:ext cx="9144000" cy="6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2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2123</TotalTime>
  <Words>160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Georgia</vt:lpstr>
      <vt:lpstr>Times New Roman</vt:lpstr>
      <vt:lpstr>Trebuchet MS</vt:lpstr>
      <vt:lpstr>Воздушный поток</vt:lpstr>
      <vt:lpstr>    Приказ  Министра просвещения                             Республики Казахстан   от 29 апреля 2025 года № 92.            «Об утверждении Правил        деятельности  службы психолого-педагогического сопровождения в организациях образования»      </vt:lpstr>
      <vt:lpstr>Презентация PowerPoint</vt:lpstr>
      <vt:lpstr>Презентация PowerPoint</vt:lpstr>
      <vt:lpstr>Презентация PowerPoint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  <vt:lpstr>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и.о. Министра просвещения                             Республики Казахстан                от 25 августа 2022 года № 377.            «Об утверждении Правил        деятельности психологической                 службы в организациях                   среднего образования»</dc:title>
  <dc:creator>User</dc:creator>
  <cp:lastModifiedBy>user</cp:lastModifiedBy>
  <cp:revision>90</cp:revision>
  <dcterms:modified xsi:type="dcterms:W3CDTF">2025-08-21T10:31:10Z</dcterms:modified>
</cp:coreProperties>
</file>